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9E37A98-A6EB-4C9C-8135-2E59E733F76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1670EF-C262-48A5-A75F-F720506C40D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ArthropodaCyc databases list and summary. This table shows the distribution of reactions in the Cyc databases across the six top-level categories identified by the Enzyme Commission (E.C.). Included in this table are all reactions in each database which have been assigned either full or partial E.C. numbers, and for which an enzyme has been identified (these statistics do not include pathway holes). Phylogenetic relationships between species are displayed using a cladogram based on available data (46–50).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53FC7E-5B8D-4905-B927-8F3051D3382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w08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2016, , 2016, baw081, </a:t>
            </a:r>
            <a:r>
              <a:rPr lang="en-US" altLang="en-US" sz="1000">
                <a:solidFill>
                  <a:srgbClr val="333333"/>
                </a:solidFill>
                <a:hlinkClick r:id="rId3"/>
              </a:rPr>
              <a:t>https://doi.org/10.1093/database/baw081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ArthropodaCyc databases list and summary. This table shows the distribution of reactions in the Cyc databases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80761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ArthropodaCyc databases list and summary. This table shows the distribution of reactions in the Cyc databases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2024-05-19T20:10:40Z</dcterms:modified>
</cp:coreProperties>
</file>