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1AD327-63AB-4D95-B8DA-8338BC6672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2DDF49-D500-4ACA-B3DE-0E7EE975EF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number of curated CDSs and non-coding genes in C. elegans.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EE73C3-8E71-4FAD-BA40-9CCDC422D1A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the curation system (to the right) in action with the ACeDB FMAP editor (to the left) displaying a simplified and annotated view of a typical anomaly of a curated CDS structure together with the structures predicted by Twinscan and mGene. There is evidence from the mGene prediction, EST alignment and a weak C. brenneri protein homology for an extra exon at the 3′-end. The curation system has been set to find all the anomalies in the clone F53F8 and some of these can be seen in the list at the bottom. Many of these anomalies are currently outside of the current FMAP view, which is centred around the CDS F53F8.7.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EE73C3-8E71-4FAD-BA40-9CCDC422D1A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Relationships of the various components of the curation tool and the genome database. The components of the ACeDB database are shown in yellow and the components of the curation tool are shown in brown. The curator interacts with both the curation tool GUI to find regions with anomalies and the ACeDB FMAP genome editor to correct those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EE73C3-8E71-4FAD-BA40-9CCDC422D1A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Numbers of changes to CDS structures, new protein-coding genes and new isoforms created in each WormBase release, showing a marked rise in curation activity from release 176 (marked by the arrow) onwards.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EE73C3-8E71-4FAD-BA40-9CCDC422D1A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q0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q03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q03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baq039, </a:t>
            </a:r>
            <a:r>
              <a:rPr lang="en-US" altLang="en-US" sz="1000">
                <a:solidFill>
                  <a:srgbClr val="333333"/>
                </a:solidFill>
                <a:hlinkClick r:id="rId3"/>
              </a:rPr>
              <a:t>https://doi.org/10.1093/database/baq039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number of curated CDSs and non-coding genes in C. elegans.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8490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baq039, </a:t>
            </a:r>
            <a:r>
              <a:rPr lang="en-US" altLang="en-US" sz="1000">
                <a:solidFill>
                  <a:srgbClr val="333333"/>
                </a:solidFill>
                <a:hlinkClick r:id="rId3"/>
              </a:rPr>
              <a:t>https://doi.org/10.1093/database/baq039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the curation system (to the right) in action with the ACeDB FMAP editor (to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1839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baq039, </a:t>
            </a:r>
            <a:r>
              <a:rPr lang="en-US" altLang="en-US" sz="1000">
                <a:solidFill>
                  <a:srgbClr val="333333"/>
                </a:solidFill>
                <a:hlinkClick r:id="rId3"/>
              </a:rPr>
              <a:t>https://doi.org/10.1093/database/baq039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Relationships of the various components of the curation tool and the genome database. The components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6798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baq039, </a:t>
            </a:r>
            <a:r>
              <a:rPr lang="en-US" altLang="en-US" sz="1000">
                <a:solidFill>
                  <a:srgbClr val="333333"/>
                </a:solidFill>
                <a:hlinkClick r:id="rId3"/>
              </a:rPr>
              <a:t>https://doi.org/10.1093/database/baq039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Numbers of changes to CDS structures, new protein-coding genes and new isoforms created in each WormBase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88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number of curated CDSs and non-coding genes in C. elegans.
</vt:lpstr>
      <vt:lpstr>Figure 2. Screenshot of the curation system (to the right) in action with the ACeDB FMAP editor (to the left) ...</vt:lpstr>
      <vt:lpstr>Figure 3. Relationships of the various components of the curation tool and the genome database. The components of the ...</vt:lpstr>
      <vt:lpstr>Figure 4. Numbers of changes to CDS structures, new protein-coding genes and new isoforms created in each WormBase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2024-05-05T17:36:23Z</dcterms:modified>
</cp:coreProperties>
</file>