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B97AE-B5CF-47AD-96CE-7B83CA4F1C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A1A5C-1821-48F9-992D-92D89BD31F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showing the number of peptides/epitopes belonging and common in diverse epitope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B03DA-B48F-429A-8134-292CF78518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Venn diagram showing the number of peptides/epitopes belonging and common in diverse epitope classes.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391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Venn diagram showing the number of peptides/epitopes belonging and common in diverse epitope classes.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2024-05-19T10:30:24Z</dcterms:modified>
</cp:coreProperties>
</file>