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9FEC44-CABF-4496-B508-21922C146D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F082F0-933B-4C40-AAF5-393DC5607E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Download illustration where user can choose the body fluid name and download the proteins of interest or all proteins.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352CE-FEB7-481A-BA8F-758C680AD0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Download illustration where user can choose the body fluid name and download the proteins of interest or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7919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Download illustration where user can choose the body fluid name and download the proteins of interest or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2024-05-18T21:15:01Z</dcterms:modified>
</cp:coreProperties>
</file>