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FA5C3A-29A7-44BE-92D2-56BF556F75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05319-9C4C-4A13-9B8F-0F2D234830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 candidate causal genes identified in this study. By integrating prediction results from different methods, 29 high-confidence causal genes were identified. OSBPL2, STK4 and PACS1 had the highest scores and thus represent the most promising causal genes for BIP.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916AC-A961-428C-BB73-4EC55EEBEA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Top candidate causal genes identified in this study. By integrating prediction results from different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Top candidate causal genes identified in this study. By integrating prediction results from different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2024-04-29T01:52:41Z</dcterms:modified>
</cp:coreProperties>
</file>