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9D728-E378-4F98-8594-D01624F466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F353C-B537-49C1-A67D-277B99B398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efficient search interface by species and their attribute.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503B0C-D96B-4386-8984-EF0436D6D6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Time efficient search interface by species and their attribute.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Time efficient search interface by species and their attribute.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2024-04-26T08:29:00Z</dcterms:modified>
</cp:coreProperties>
</file>