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1378A-27D5-4A48-A8BC-7303EF84E4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4C5B4-0218-49F2-9BAA-8545FC42D7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Map of the Northern Crescent region viewed at county and state pooling levels with tabular data reported at the county level. Scenario settings included adoption of 25% available cropland adopting a cover crop (20% legume and 80% non-legume) and assumed that 2017 acres in cover crop were composed of 10% legume and 90% non-legume.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C8F93E-4AED-42D0-AA7A-74D46E3B52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Map of the Northern Crescent region viewed at county and state pooling levels with tabular data reported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86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Map of the Northern Crescent region viewed at county and state pooling levels with tabular data reported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2024-05-15T11:51:38Z</dcterms:modified>
</cp:coreProperties>
</file>