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EBAD9-FCB4-4AB3-ACDD-CC6AF803F1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F92A5-E80D-4491-946C-4A1FE30474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 analysis of miRNA tissue expression profiles in ternary network. The orange and blue codes on the right side represent the tissue samples from two male bodies, i.e., a patient with myeloma and a male under a natural death.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2095C-5657-47C2-862A-5582789E8B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Cluster analysis of miRNA tissue expression profiles in ternary network. The orange and blue codes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353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Cluster analysis of miRNA tissue expression profiles in ternary network. The orange and blue codes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2024-05-19T16:18:38Z</dcterms:modified>
</cp:coreProperties>
</file>