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35D3D5-857C-40E8-A658-E463018F26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9177B-F451-4111-93A5-AC45ACB52A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 arrow indicates search tool to enter the taxon 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ED99D-12A3-489C-95F3-91BF1CC4B4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Red arrow indicates search tool to enter the taxon name.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4123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Red arrow indicates search tool to enter the taxon name.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2024-05-17T03:12:13Z</dcterms:modified>
</cp:coreProperties>
</file>