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1EA8C-4C23-486F-AE9C-AE5E369CC8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09B2E4-319A-4842-8DAE-26A2401276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Snapshot of the SBGN-compliant RA map. The map is colour-coded with proteins in purple, genes in green, RNAs in red and phenotypes in yellow. State transitions and catalysis reactions are displayed in black, and the inhibitions are in red. Compartments are distinguished as bounding boxes. The map was built using CellDesigner, version 4.4 (18). Modifications to the SBGN format: translation arcs are used to keep the representation compact, as well as the gene and RNA shapes.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98BEE2-AA78-4D95-8606-B9A801EF1C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baaa017, </a:t>
            </a:r>
            <a:r>
              <a:rPr lang="en-US" altLang="en-US" sz="1000">
                <a:solidFill>
                  <a:srgbClr val="333333"/>
                </a:solidFill>
                <a:hlinkClick r:id="rId3"/>
              </a:rPr>
              <a:t>https://doi.org/10.1093/database/baaa017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Snapshot of the SBGN-compliant RA map. The map is colour-coded with proteins in purple, genes in green, RNAs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284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Snapshot of the SBGN-compliant RA map. The map is colour-coded with proteins in purple, genes in green, RNAs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2024-05-19T16:40:16Z</dcterms:modified>
</cp:coreProperties>
</file>