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0AE7F-4AAA-42F4-8415-82F9674134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E42DE0-69E5-4610-9B86-E4CE986BEC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17. </a:t>
            </a:r>
            <a:r>
              <a:rPr lang="en-US" altLang="en-US">
                <a:latin typeface="Arial" pitchFamily="34" charset="0"/>
                <a:ea typeface="Arial" pitchFamily="34" charset="0"/>
              </a:rPr>
              <a:t>Statistically significant Spearman correlations among cognitive variables. Variables that indicate a resistance to change are displayed in purple. All links represent statistically significant correlations. Blue links represent positive correlations, while red links represent negative correlations. The thickness of the links indicates the strength of a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4B411F-B356-4FE3-9542-92E7BF3D7C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baac001, </a:t>
            </a:r>
            <a:r>
              <a:rPr lang="en-US" altLang="en-US" sz="1000">
                <a:solidFill>
                  <a:srgbClr val="333333"/>
                </a:solidFill>
                <a:hlinkClick r:id="rId3"/>
              </a:rPr>
              <a:t>https://doi.org/10.1093/database/baac001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17. </a:t>
            </a:r>
            <a:r>
              <a:rPr lang="en-US" altLang="en-US" b="0"/>
              <a:t>Statistically significant Spearman correlations among cognitive variables. Variables that indicate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17. Statistically significant Spearman correlations among cognitive variables. Variables that indicate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2024-07-27T07:00:49Z</dcterms:modified>
</cp:coreProperties>
</file>