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E24E41C-FC23-479D-AABA-768B717EAC4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A45A7A-FD04-4276-8B38-1CE2FD4E0CC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Overview of database construction. Query methods and corresponding output information are demonstrated.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D4FB-EAD6-4CEE-B694-7F60B999F2B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Data contents in dbDEPC 3.0. (A) The distribution of DEPs in each cancer in version 2.0 and 3.0. (B) Number of experiments in each cancer. (C) Number of DEPs, MS experiments and related literatures in three version of dbDEPC.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D4FB-EAD6-4CEE-B694-7F60B999F2B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result of ‘protein list’ query. (A) Users should select a design type of interested experiments first, input protein IDs or names and then select cancers to draw a DEPs profile heatmap in cancers. If a queried protein is a DEP, the table cell will be displayed in color. Orange means that the experiments number identified this protein as up-regulated is more than the experiments number identified protein as down-regulated; blue means that the experiments number identified this protein as up-regulated is less than the experiments number identified protein as down-regulated; yellow means that the experiments number identified the protein as up-regulated is equal to the experiments number identified protein as down-regulated. (B) If the number of experiments in a specific cancer type is clicked, the detailed information of these DEPs can be displayed.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D4FB-EAD6-4CEE-B694-7F60B999F2B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returning page of ‘Annotations’ query way. (A) The status of multiple-level annotation is showed in a table. (B) The detailed information can be displayed with a further click.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D4FB-EAD6-4CEE-B694-7F60B999F2B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result of ‘Networks’ query way. (A) The result of ‘KEGG Pathway’ query. Candidate proteins should be entered first and KEGG pathway ID should be selected. A colored KEGG pathway will be drawn with drug targets highlighted in the result. Orange means drug targets in our database, blue means the queried proteins. (B) The result of ‘PPI’ query. The page demonstrates association network of ERBB2 in Breast cancer with 900 score threshold of network edge and multi-level annotation of network node. Nodes are divided into three colored sectors. Red means the protein is differentially expressed. Blue means the protein is with variations. Yellow means the protein has PTMs. The gray edge means that this protein is a drug target.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D4FB-EAD6-4CEE-B694-7F60B999F2B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returning page of enrichment analysis. (A) A heatmap is drawn showing the distribution of queried proteins in pathways. (B) The table lists those enriched pathways with a threshold of P-value &lt;= 0.05. (C) DEPs on KEGG pathway maps. Blue means query proteins. Orange means the DEPs in our database and red means both DEPs and query proteins.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D4FB-EAD6-4CEE-B694-7F60B999F2B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distribution of liver-associated proteins in immune system related signaling networks. Orange means the up-regulated protein, blue means the down-regulated protein. Protein with mutation information is colored by red frame. The drug targets are attached with a red symbol.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D4FB-EAD6-4CEE-B694-7F60B999F2B0}"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y01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y01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y01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y01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y01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y01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y015"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2018, , 2018, bay015, </a:t>
            </a:r>
            <a:r>
              <a:rPr lang="en-US" altLang="en-US" sz="1000">
                <a:solidFill>
                  <a:srgbClr val="333333"/>
                </a:solidFill>
                <a:hlinkClick r:id="rId3"/>
              </a:rPr>
              <a:t>https://doi.org/10.1093/database/bay015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Overview of database construction. Query methods and corresponding output information are demonstrated.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03181"/>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2018, , 2018, bay015, </a:t>
            </a:r>
            <a:r>
              <a:rPr lang="en-US" altLang="en-US" sz="1000">
                <a:solidFill>
                  <a:srgbClr val="333333"/>
                </a:solidFill>
                <a:hlinkClick r:id="rId3"/>
              </a:rPr>
              <a:t>https://doi.org/10.1093/database/bay015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Data contents in dbDEPC 3.0. (A) The distribution of DEPs in each cancer in version 2.0 and 3.0. (B) Number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7277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2018, , 2018, bay015, </a:t>
            </a:r>
            <a:r>
              <a:rPr lang="en-US" altLang="en-US" sz="1000">
                <a:solidFill>
                  <a:srgbClr val="333333"/>
                </a:solidFill>
                <a:hlinkClick r:id="rId3"/>
              </a:rPr>
              <a:t>https://doi.org/10.1093/database/bay015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result of ‘protein list’ query. (A) Users should select a design type of interested experiments first,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19300" y="1371600"/>
            <a:ext cx="511204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2018, , 2018, bay015, </a:t>
            </a:r>
            <a:r>
              <a:rPr lang="en-US" altLang="en-US" sz="1000">
                <a:solidFill>
                  <a:srgbClr val="333333"/>
                </a:solidFill>
                <a:hlinkClick r:id="rId3"/>
              </a:rPr>
              <a:t>https://doi.org/10.1093/database/bay015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returning page of ‘Annotations’ query way. (A) The status of multiple-level annotation is showed in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0316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2018, , 2018, bay015, </a:t>
            </a:r>
            <a:r>
              <a:rPr lang="en-US" altLang="en-US" sz="1000">
                <a:solidFill>
                  <a:srgbClr val="333333"/>
                </a:solidFill>
                <a:hlinkClick r:id="rId3"/>
              </a:rPr>
              <a:t>https://doi.org/10.1093/database/bay015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result of ‘Networks’ query way. (A) The result of ‘KEGG Pathway’ query. Candidate proteins should be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1993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2018, , 2018, bay015, </a:t>
            </a:r>
            <a:r>
              <a:rPr lang="en-US" altLang="en-US" sz="1000">
                <a:solidFill>
                  <a:srgbClr val="333333"/>
                </a:solidFill>
                <a:hlinkClick r:id="rId3"/>
              </a:rPr>
              <a:t>https://doi.org/10.1093/database/bay015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returning page of enrichment analysis. (A) A heatmap is drawn showing the distribution of queried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1393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2018, , 2018, bay015, </a:t>
            </a:r>
            <a:r>
              <a:rPr lang="en-US" altLang="en-US" sz="1000">
                <a:solidFill>
                  <a:srgbClr val="333333"/>
                </a:solidFill>
                <a:hlinkClick r:id="rId3"/>
              </a:rPr>
              <a:t>https://doi.org/10.1093/database/bay015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distribution of liver-associated proteins in immune system related signaling networks. Orange means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9602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Overview of database construction. Query methods and corresponding output information are demonstrated.
</vt:lpstr>
      <vt:lpstr>Figure 2. Data contents in dbDEPC 3.0. (A) The distribution of DEPs in each cancer in version 2.0 and 3.0. (B) Number ...</vt:lpstr>
      <vt:lpstr>Figure 3. The result of ‘protein list’ query. (A) Users should select a design type of interested experiments first, ...</vt:lpstr>
      <vt:lpstr>Figure 4. The returning page of ‘Annotations’ query way. (A) The status of multiple-level annotation is showed in a ...</vt:lpstr>
      <vt:lpstr>Figure 5. The result of ‘Networks’ query way. (A) The result of ‘KEGG Pathway’ query. Candidate proteins should be ...</vt:lpstr>
      <vt:lpstr>Figure 6. The returning page of enrichment analysis. (A) A heatmap is drawn showing the distribution of queried ...</vt:lpstr>
      <vt:lpstr>Figure 7. The distribution of liver-associated proteins in immune system related signaling networks. Orange means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2024-05-20T15:41:26Z</dcterms:modified>
</cp:coreProperties>
</file>