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7FBFA-5C02-4882-A094-6A43BB2D19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56132-4852-484F-A01B-9D798A879D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showing the part of the CEM–GPRO relations related to biomaterials extracted from the PubMed knowledge graph. part-of relations are shown in green, inhibitor in blue and activator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B370D-CE0C-47A4-8D78-12C8956ECC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19. </a:t>
            </a:r>
            <a:r>
              <a:rPr lang="en-US" altLang="en-US" b="0"/>
              <a:t>Network showing the part of the CEM–GPRO relations related to biomaterials extracted from the PubMed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3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19. Network showing the part of the CEM–GPRO relations related to biomaterials extracted from the PubMed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2024-05-19T02:15:12Z</dcterms:modified>
</cp:coreProperties>
</file>