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0FB5F-9F79-46F5-B943-15D098B35F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22470-7B15-4A43-B1EA-CCD5A544B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University of Kansas Cancer Center catchment area counties color coded by the percentage of non-Hispanic White in each county.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DE61E-78B0-4260-89CD-3FC60350FE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University of Kansas Cancer Center catchment area counties color coded by the percentage of non-Hispanic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42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University of Kansas Cancer Center catchment area counties color coded by the percentage of non-Hispanic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2024-05-19T14:16:23Z</dcterms:modified>
</cp:coreProperties>
</file>