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89C05F-6B5A-471C-AF1F-4372789353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7C93D3-D25A-47CD-87A5-3DF9ED4D27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O-GlcNAcylation of proteins. A single β-N-acetyl-glucosamine residue is added by the O-GlcNAc transferase (OGT) and removed by the O-GlcNAcase (OGA). The hexosamine biosynthesis pathway drives the production of the O-GlcNAc nucleotide donor (e.g., UDP-GlcNAc) from glucose (Glc). Serine or threonine (S/T) is targeted for modification on intracellular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B0679-2918-4954-8BAB-63A4FBD2C6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Number of O-GlcNAcylated proteins and sites. O-GlcNAcylated proteins (blue) and O-GlcNAc sites (orange) for each organism cataloged in the O-GlcNAc Database. The Others category summarized proteins and sites from 26 organisms with &lt;10 protein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B0679-2918-4954-8BAB-63A4FBD2C64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search results for the protein Histone H3.1 in the O-GlcNAc Database. Protein entries are shown as collapsible elements (1), and child elements can be accessed on click (dashed frame). Nested collapsible provides digest tools (2) in full (3) and partial (4) modes, download (5) and comment options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B0679-2918-4954-8BAB-63A4FBD2C64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Training of the neural network. Top panel: scheme for learning rate cycling during training of independent models. Bottom panel: for each independent model, accuracy was monitored along training epochs for training subsets and testing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B0679-2918-4954-8BAB-63A4FBD2C64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 of literature report upon logistic binary classifier and automatization routines. The private interface contains the literature item metadata (Authors, Title, Year, Journal, Volume, Issue, Abstract, PMID and PubMed Link) (1) as well as the prediction score from the neural network (2). Neural network decisions are presented for each model ((2) right brackets). Decisions are then average and binomial confidence interval is calculated ((2) left). In (3), extracted proteins, sites, species and methods are shown next to the number of iteration for each item. This information is complemented by sentences associated with combinations of tags relevant to O-GlcNAcylated proteins (4). An update window is available for rapid update of the master update file upon inspection of each publication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B0679-2918-4954-8BAB-63A4FBD2C64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Unified Modeling Language (UML) (11) activity diagram (act) of the O-GlcNAc automatization and self-maintenance library. Initial state (black circle), actions (rounded rectangle), list objects (rectangle), fork and join (bold bars), decision and merge (diamond), break (crossed circle) as well as final state (black circle) are highlighted per UML conventions. Normal (green) and error (red) completion actions are also highlighted, together with actions for which specific activity diagrams for O-GlcNAc sites quality control (right panel) and for collection of information related to protein and literature are given (Figure S6).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B0679-2918-4954-8BAB-63A4FBD2C64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3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3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3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b03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baab039, </a:t>
            </a:r>
            <a:r>
              <a:rPr lang="en-US" altLang="en-US" sz="1000">
                <a:solidFill>
                  <a:srgbClr val="333333"/>
                </a:solidFill>
                <a:hlinkClick r:id="rId3"/>
              </a:rPr>
              <a:t>https://doi.org/10.1093/database/baab039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O-GlcNAcylation of proteins. A single β-N-acetyl-glucosamine residue is added by the O-GlcNAc transferase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159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baab039, </a:t>
            </a:r>
            <a:r>
              <a:rPr lang="en-US" altLang="en-US" sz="1000">
                <a:solidFill>
                  <a:srgbClr val="333333"/>
                </a:solidFill>
                <a:hlinkClick r:id="rId3"/>
              </a:rPr>
              <a:t>https://doi.org/10.1093/database/baab039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Number of O-GlcNAcylated proteins and sites. O-GlcNAcylated proteins (blue) and O-GlcNAc sites (orange)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87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baab039, </a:t>
            </a:r>
            <a:r>
              <a:rPr lang="en-US" altLang="en-US" sz="1000">
                <a:solidFill>
                  <a:srgbClr val="333333"/>
                </a:solidFill>
                <a:hlinkClick r:id="rId3"/>
              </a:rPr>
              <a:t>https://doi.org/10.1093/database/baab039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search results for the protein Histone H3.1 in the O-GlcNAc Database. Protein entries are shown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baab039, </a:t>
            </a:r>
            <a:r>
              <a:rPr lang="en-US" altLang="en-US" sz="1000">
                <a:solidFill>
                  <a:srgbClr val="333333"/>
                </a:solidFill>
                <a:hlinkClick r:id="rId3"/>
              </a:rPr>
              <a:t>https://doi.org/10.1093/database/baab039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Training of the neural network. Top panel: scheme for learning rate cycling during training of independent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698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baab039, </a:t>
            </a:r>
            <a:r>
              <a:rPr lang="en-US" altLang="en-US" sz="1000">
                <a:solidFill>
                  <a:srgbClr val="333333"/>
                </a:solidFill>
                <a:hlinkClick r:id="rId3"/>
              </a:rPr>
              <a:t>https://doi.org/10.1093/database/baab039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 of literature report upon logistic binary classifier and automatization routines. The private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089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baab039, </a:t>
            </a:r>
            <a:r>
              <a:rPr lang="en-US" altLang="en-US" sz="1000">
                <a:solidFill>
                  <a:srgbClr val="333333"/>
                </a:solidFill>
                <a:hlinkClick r:id="rId3"/>
              </a:rPr>
              <a:t>https://doi.org/10.1093/database/baab039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Unified Modeling Language (UML) (11) activity diagram (act) of the O-GlcNAc automatization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99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O-GlcNAcylation of proteins. A single β-N-acetyl-glucosamine residue is added by the O-GlcNAc transferase ...</vt:lpstr>
      <vt:lpstr>Figure 2. Number of O-GlcNAcylated proteins and sites. O-GlcNAcylated proteins (blue) and O-GlcNAc sites (orange) for ...</vt:lpstr>
      <vt:lpstr>Figure 3. Example of search results for the protein Histone H3.1 in the O-GlcNAc Database. Protein entries are shown as ...</vt:lpstr>
      <vt:lpstr>Figure 4. Training of the neural network. Top panel: scheme for learning rate cycling during training of independent ...</vt:lpstr>
      <vt:lpstr>Figure 5. Example of literature report upon logistic binary classifier and automatization routines. The private ...</vt:lpstr>
      <vt:lpstr>Figure 6. Unified Modeling Language (UML) (11) activity diagram (act) of the O-GlcNAc automatization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2024-05-19T19:11:03Z</dcterms:modified>
</cp:coreProperties>
</file>