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655EF6-77E4-4C85-ABEA-BB18DDA0BC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6448E1-A9B8-4DE2-9BC2-9D1252B674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User interface of the T-HOD. The user interface is divided into four regions for precise introduction.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3593D6-6FED-44EC-828E-0618C314D8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bas061,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User interface of the T-HOD. The user interface is divided into four regions for precise introduction.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0971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User interface of the T-HOD. The user interface is divided into four regions for precise introduction.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2024-05-08T06:41:02Z</dcterms:modified>
</cp:coreProperties>
</file>