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76132E-9C87-4DAC-BE27-7F9C3A1C36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152CC0-5361-46CF-B1D9-EEE8F44DF6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Plots of α score vs. bit score to E. coli datasets: Ec_vso (a) and Ec_so (b). Blue data points are decoy hits, while red data points represent target hits.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4C155C-1B62-4DE1-8708-36552EC8E2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Plots of α score vs. bit score to E. coli datasets: Ec_vso (a) and Ec_so (b). Blue data points are decoy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1383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Plots of α score vs. bit score to E. coli datasets: Ec_vso (a) and Ec_so (b). Blue data points are decoy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2024-05-19T15:41:44Z</dcterms:modified>
</cp:coreProperties>
</file>