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0CBD3B-CE19-45AD-BF12-0DCF7EC00D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0115D-C0C7-4B38-B97A-59EB7F44FE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main functions of the COGVIC database. This figure shows examples of outputs to specific search queries. Search by gene: results of search by gene symbol; Search by chr: search by chromosome ID; Users can choose by clicking the chromosome ideogram graphic. Search by rsID: uses SNP rs# from dbSNP; Search by population: retrieves population-specific information mutation frequency (0: not Asian; other: Asian); Search by disease: search with disease names finds associated mutations.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6B0B1-478A-4761-A9A7-B9CC3DDE50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main functions of the COGVIC database. This figure shows examples of outputs to specific search queries.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4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main functions of the COGVIC database. This figure shows examples of outputs to specific search queries.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2024-05-19T16:03:57Z</dcterms:modified>
</cp:coreProperties>
</file>