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5879F1-79C5-469E-9A78-403FB5AED7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C8F7C6-CFFC-4346-800F-5E2EFD14D4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screenshot of the step-by-step web form created for the NCBI BLAST example workflow shown in Figure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A2A8CD-DDCD-4AAF-8AE6-18CE22D846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 screenshot of the step-by-step web form created for the NCBI BLAST example workflow shown in Figure 1.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096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A screenshot of the step-by-step web form created for the NCBI BLAST example workflow shown in Figure 1.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2024-05-18T10:32:15Z</dcterms:modified>
</cp:coreProperties>
</file>