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B13E5-19F2-4783-87E4-DBF2E67C41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8B8FA-3F2B-4DF4-BC16-0BD7B5D301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images from different data types that the user can preview from the data sets. (a) Example of time-course data for the Data EntryID 30. (b) Example of flux distribution for the Data EntryID 73.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E262B-4BBD-4823-B5CA-9B5FEC8C4A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Screen images from different data types that the user can preview from the data sets. (a) Example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91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Screen images from different data types that the user can preview from the data sets. (a) Example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2024-05-19T09:58:26Z</dcterms:modified>
</cp:coreProperties>
</file>