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7D4AA-2922-4557-AC39-E15001CBF6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06AB3B-7E91-4B00-A66C-C7801D2F2F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Performance of the ensemble of all submissions using the strict normalization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F30788-8977-464F-939A-6D0893D0F5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Performance of the ensemble of all submissions using the strict normalization measures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Performance of the ensemble of all submissions using the strict normalization measures as a function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2024-07-27T03:22:38Z</dcterms:modified>
</cp:coreProperties>
</file>