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65792C6-F02A-417B-9EBB-75834E8C231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C0CBC31-3A39-43B1-8E17-8C53975AF92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Cumulative percent of specimens associated with rank order of raw collector name strings. Collector name strings were parsed using the dwc_agent ruby gem, https://rubygems.org/gems/dwc_agent from 199M occurrence records downloaded from the Global Biodiversity Information Facility, https://doi.org/10.15468/dl.apmkx0 and are not reconciled or resolved to authoritative sources.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56BBD72-110E-4544-A0E4-A2AAC6335A8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7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baaa072,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https://doi.org/10.1093/database/baaa072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Cumulative percent of specimens associated with rank order of raw collector name strings. Collector name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336800" y="1371600"/>
            <a:ext cx="446854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Cumulative percent of specimens associated with rank order of raw collector name strings. Collector name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2024-05-19T16:41:14Z</dcterms:modified>
</cp:coreProperties>
</file>