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EE1E7F6-38C4-43B3-8339-E4F82853BDD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DC33676-0468-4E71-ADFC-EF1A3A3B576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Example of BEL statement (The ‘cat’ function representing catalytic activity was considered in our evaluation as equivalent to ‘act’ (activity), see Table 3 for details.).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EAE2FE0-1D34-4896-8731-2E68958A41A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Training data example.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EAE2FE0-1D34-4896-8731-2E68958A41A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Visualization of the BEL statement ‘ cat(p(HGNC:FAS)) increases p(HGNC:RB1,pmod(P)) ’ derived from the sentence ‘Fas stimulation of Jurkat cells is known to induce p38 kinase and we find a pronounced increase in Rb phosphorylation within 30 min of Fas stimulation’.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EAE2FE0-1D34-4896-8731-2E68958A41A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screenshot of the evaluation user interface of task 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EAE2FE0-1D34-4896-8731-2E68958A41A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output of the sentence-based evaluation. The screenshot contains the detected true positive (green), false positive (red) and false negatives (yellow) entries for the term and relationship level.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EAE2FE0-1D34-4896-8731-2E68958A41A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result page of a candidate evaluation. The example shows the candidate sentence, with the gold standard and the predicted BEL statements. The evaluation scores are shown for all primary and secondary levels.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EAE2FE0-1D34-4896-8731-2E68958A41A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0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0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0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w0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w0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Example of BEL statement (The ‘cat’ function representing catalytic activity was considered in our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325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Training data example.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319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Visualization of the BEL statement ‘ cat(p(HGNC:FAS)) increases p(HGNC:RB1,pmod(P)) ’ derived from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16200" y="1371600"/>
            <a:ext cx="39072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A screenshot of the evaluation user interface of task 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000" y="1371600"/>
            <a:ext cx="430695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An example output of the sentence-based evaluation. The screenshot contains the detected true positive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03400" y="1371600"/>
            <a:ext cx="55326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An example result page of a candidate evaluation. The example shows the candidate sentence, with the gold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612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Example of BEL statement (The ‘cat’ function representing catalytic activity was considered in our ...</vt:lpstr>
      <vt:lpstr>Figure 2 Training data example.
</vt:lpstr>
      <vt:lpstr>Figure 3 Visualization of the BEL statement ‘ cat(p(HGNC:FAS)) increases p(HGNC:RB1,pmod(P)) ’ derived from the ...</vt:lpstr>
      <vt:lpstr>Figure 4 A screenshot of the evaluation user interface of task 1.
</vt:lpstr>
      <vt:lpstr>Figure 5 An example output of the sentence-based evaluation. The screenshot contains the detected true positive ...</vt:lpstr>
      <vt:lpstr>Figure 6 An example result page of a candidate evaluation. The example shows the candidate sentence, with the gold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2024-05-18T21:52:29Z</dcterms:modified>
</cp:coreProperties>
</file>