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72E45-C1DA-48C4-B223-E123EAA5B4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26FA0-DD45-47B2-9655-FF3CA2F176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CPGR plant pathogen transcript assembly. (A) Summary metrics on Blumeria graminis f. sp. hordei TA279_62688. (B) Annotation of TA279_62688. (C) Putative simple sequence repeats for TA279_62688. (D) Primers predicted with Primer3 for putative SSR 4532. (E) Assembly diagram for TA279_62688.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9AE08C-6E91-4B11-97F7-8F3308691F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 of a CPGR plant pathogen transcript assembly. (A) Summary metrics on Blumeria graminis f. sp. hordei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069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 of a CPGR plant pathogen transcript assembly. (A) Summary metrics on Blumeria graminis f. sp. hordei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2024-05-04T00:37:03Z</dcterms:modified>
</cp:coreProperties>
</file>