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F2CAA1-12C0-4AC1-AEC8-DDF4CEC33D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528EC-EAB4-40B8-A00E-EC134A7AD2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demonstration of the physicochemical properties of phytochemicals in ‘phytochemdb’ database: percentages of (a) CYP2D6, (b) CYP3A4 inhibitors and non-inhibitors of phytochemicals; (c) proportions of compounds that fulfil diverse criteria of Egan rule; (d) percentages of phytochemicals according to the Ghose filter; (e) gastrointestinal (GI) absorption rate of compounds; (f) percentages of phytochemicals that satisfy diverse iLOGP (lipophilicity) score.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B237E-1E07-4593-8693-D2CDFFAE52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Venn diagram plot demonstration of the physicochemical properties of phytochemicals in ‘phytochemdb’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31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Venn diagram plot demonstration of the physicochemical properties of phytochemicals in ‘phytochemdb’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2024-04-29T05:02:35Z</dcterms:modified>
</cp:coreProperties>
</file>