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D5C698-BBED-4A94-A510-483E01C351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9B43C5-05D4-4424-9BD7-4F0007D233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F9D461-A1B7-4C74-8EC1-02A3DBE362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2024-05-14T16:07:06Z</dcterms:modified>
</cp:coreProperties>
</file>