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CED26-2443-42C4-A77F-0EEE231E12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6EF037-E80E-4900-A01E-16F681DC46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Search page for SNP markers in GDR. (A) SNP marker search page where users can search SNPs by name, SNP array name and anchored genome position. (B) The returned search results include name, SNP array name, SNP array ID, aliases, alleles, genome location and flanking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25670-87C0-4B56-8DB1-B46DDF1676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bax092, </a:t>
            </a:r>
            <a:r>
              <a:rPr lang="en-US" altLang="en-US" sz="1000">
                <a:solidFill>
                  <a:srgbClr val="333333"/>
                </a:solidFill>
                <a:hlinkClick r:id="rId3"/>
              </a:rPr>
              <a:t>https://doi.org/10.1093/database/bax092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Search page for SNP markers in GDR. (A) SNP marker search page where users can search SNPs by name, SNP array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97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Search page for SNP markers in GDR. (A) SNP marker search page where users can search SNPs by name, SNP array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2024-05-19T00:35:00Z</dcterms:modified>
</cp:coreProperties>
</file>