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83887-5E51-4334-A9BB-D292D474F7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E2DAA-2C0D-45C8-A476-3997893A98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assay patterns. (A). The general assay pattern logically connects the most commonly needed assay annotations. (B). The analyte assay pattern is distinguished by always including a specific ‘material entity’ playing the ‘analyte’ role. Note that ‘anon’ stands for ‘anonymous node’, which represents a multi-component axiom that a given class is a subclass of.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5A978-8CDE-43CF-A424-4EBF7396A5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New assay patterns. (A). The general assay pattern logically connects the most commonly needed assay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79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New assay patterns. (A). The general assay pattern logically connects the most commonly needed assay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2024-05-15T05:26:09Z</dcterms:modified>
</cp:coreProperties>
</file>