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8AAEA-CEEF-44B8-8A95-9B77F3BB97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44EEC5-0EB3-457E-8388-32ED4503B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‘Gene’ and ‘Variation’ modules. (A) ‘Gene’ search module. (B) Click on Gene ID to display detailed information in the JBrowse. (C) Click on Gene ID to display the expression level. (D) ‘Variation’ module.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86C75-9D1C-4FEE-9FFE-0AC0F3A5AD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‘Gene’ and ‘Variation’ modules. (A) ‘Gene’ search module. (B) Click on Gene ID to display detailed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39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‘Gene’ and ‘Variation’ modules. (A) ‘Gene’ search module. (B) Click on Gene ID to display detailed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2024-04-29T02:14:34Z</dcterms:modified>
</cp:coreProperties>
</file>