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5A56F1-0D80-4703-A591-0C09D3B888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AA03F-F8AF-457E-9274-5AFAE69802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representation of immune mechanism through PRRs and PAMPs association after the microbial invasion.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23849-005E-42D3-8A94-EC7D270EC3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PRRDB 2.0.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23849-005E-42D3-8A94-EC7D270EC3B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various categories of PRRs (A) and ligands (B) stored in PRRDB 2.0.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23849-005E-42D3-8A94-EC7D270EC3B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source of PRRs (A) and ligands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23849-005E-42D3-8A94-EC7D270EC3B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Representative screenshot of PRRDB 2.0 demonstrating the submission of a query in simple search page. (B) Screenshot of PRRDB 2.0 demonstrating the result page after submission of a query in simple search page. (C) Screenshot of PRRDB 2.0 demonstrating the detailed information page after the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23849-005E-42D3-8A94-EC7D270EC3B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z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Graphical representation of immune mechanism through PRRs and PAMPs association after the microbial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560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PRRDB 2.0.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6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Distribution of various categories of PRRs (A) and ligands (B) stored in PRRDB 2.0.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84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Distribution of source of PRRs (A) and ligands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55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Representative screenshot of PRRDB 2.0 demonstrating the submission of a query in simple search page.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90900" y="1371600"/>
            <a:ext cx="23516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Graphical representation of immune mechanism through PRRs and PAMPs association after the microbial ...</vt:lpstr>
      <vt:lpstr>Figure 2 Architecture of PRRDB 2.0.
</vt:lpstr>
      <vt:lpstr>Figure 3 Distribution of various categories of PRRs (A) and ligands (B) stored in PRRDB 2.0.
</vt:lpstr>
      <vt:lpstr>Figure 4 Distribution of source of PRRs (A) and ligands (B).
</vt:lpstr>
      <vt:lpstr>Figure 5 (A) Representative screenshot of PRRDB 2.0 demonstrating the submission of a query in simple search page.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2024-05-19T20:10:43Z</dcterms:modified>
</cp:coreProperties>
</file>