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91E099-8D3B-4652-8230-99D0899700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62C99-A663-4FEA-92BB-C1557C5E1F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Comprehensive data for ginkgo conservation. Distribution map (A) of documented mature trees and heatmap (B) of reported trees. (C) Species list in each quadrat. (D) The gallery model collects various material type of trees.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D71C2-AD00-42EC-A4E8-1205EF85A4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Comprehensive data for ginkgo conservation. Distribution map (A) of documented mature trees and heatmap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32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Comprehensive data for ginkgo conservation. Distribution map (A) of documented mature trees and heatmap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2024-05-13T23:24:02Z</dcterms:modified>
</cp:coreProperties>
</file>