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004F3-5E88-4E45-9763-4E7CC3BFD9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3C968-BA8A-432D-B187-316DDA3BD5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queries and the subject database (adapted from the work of Warren et al. (22)). The original figure can be identified by white-background shapes. Illustrated in gray, the differences in our case are: only ORFs of length between 36 and 300 are considered; the start codons CTG and ATT may also be taken into account in addition to ATG, GTG and TTG; and the sequences that compose the subject DB are the ones coming from the three groups plus their reverse.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310EF-A5A9-43FB-8984-53D9EDD38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Construction of queries and the subject database (adapted from the work of Warren et al. (22)). The original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29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Construction of queries and the subject database (adapted from the work of Warren et al. (22)). The original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2024-05-19T15:14:40Z</dcterms:modified>
</cp:coreProperties>
</file>