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76A089-5013-43AB-8543-85E97D212F6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3E62F7-69D7-40AA-A4E3-2E9B0C766CF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schema of the CEREALAB database integrated ontology.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AC03D8-8FBF-4A1C-87C1-87C52412D10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Screenshots of the query example (a) and of the results (b) returning information about wheat varieties characterized by 1000 kernel weight value &gt;20 g and genotyped with molecular markers associated with genes and QTLs for resistance to major pathogens.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AC03D8-8FBF-4A1C-87C1-87C52412D105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q03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q03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baq038,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https://doi.org/10.1093/database/baq038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The schema of the CEREALAB database integrated ontology.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4256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baq038,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https://doi.org/10.1093/database/baq038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Screenshots of the query example (a) and of the results (b) returning information about wheat varieties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13000" y="1371600"/>
            <a:ext cx="432187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The schema of the CEREALAB database integrated ontology.
</vt:lpstr>
      <vt:lpstr>Figure 2. Screenshots of the query example (a) and of the results (b) returning information about wheat varieties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2024-04-27T12:38:32Z</dcterms:modified>
</cp:coreProperties>
</file>