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D54D6-A10C-4D1D-9E1C-AB6403FB59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332D12-D7E0-4172-ADE5-B83B4D31DC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precision and overhead. As precision decreases, overhead grows quickly and inversely to precision.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6BCFA-B52B-480F-8DEF-1BCC539E11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( a ) ‘Multiple strategies’ approach in the precision-recall space. Strategy A can take the role of ‘high recall’ strategy, while C that of ‘high precision’ and B that of ‘compromise.’ A new strategy D is inferior to the set of strategies A, B and C, because it falls into the area covered (AC) by these strategies. ( b ) Adjustable strategy. ( c ) ‘Multiple strategies’ approach involving an adjustable strategy (defined by the line) and a non-adjustable strategy (defined by the dot). ( d ) Adjustable strategy in the overhead-recall space.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6BCFA-B52B-480F-8DEF-1BCC539E110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v11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Relationship between precision and overhead. As precision decreases, overhead grows quickly and inversely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6589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https://doi.org/10.1093/database/bav116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( a ) ‘Multiple strategies’ approach in the precision-recall space. Strategy A can take the role of ‘high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51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Relationship between precision and overhead. As precision decreases, overhead grows quickly and inversely to ...</vt:lpstr>
      <vt:lpstr>Figure 2 ( a ) ‘Multiple strategies’ approach in the precision-recall space. Strategy A can take the role of ‘high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2024-05-16T22:05:33Z</dcterms:modified>
</cp:coreProperties>
</file>