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965B47-5235-453E-9BE1-07BE2BA8EB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085F3B-B032-4CAD-82B3-D0F481D940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a BEL statement with the associated context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DAFD5-6B12-4CC2-A324-2D16D9D1CC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example of a BEL statement with the associated context information.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54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 example of a BEL statement with the associated context information.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2024-05-18T19:28:39Z</dcterms:modified>
</cp:coreProperties>
</file>