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546288-42B2-4ABA-9735-46B423471E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A13149-1007-48AC-921F-A3C446AF5F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Comparison of human curation accuracy for the document triage task by using PubMed versus PubTator (TAIR).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7172A8-A212-4AAC-B7DC-AA263652B5D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human curation speed for the gene indexing task by using PubMed versus PubTator. The black bars represent the standard deviation of curation time. (a) NLM results. (b) TAIR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7172A8-A212-4AAC-B7DC-AA263652B5D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 of human curation accuracy for the gene indexing task by using PubMed versus PubTator. (a) NLM mention-level results. (b) TAIR document-level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7172A8-A212-4AAC-B7DC-AA263652B5D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4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4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bas041, </a:t>
            </a:r>
            <a:r>
              <a:rPr lang="en-US" altLang="en-US" sz="1000">
                <a:solidFill>
                  <a:srgbClr val="333333"/>
                </a:solidFill>
                <a:hlinkClick r:id="rId3"/>
              </a:rPr>
              <a:t>https://doi.org/10.1093/database/bas041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of human curation accuracy for the document triage task by using PubMed versus PubTator (TAIR).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0579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bas041, </a:t>
            </a:r>
            <a:r>
              <a:rPr lang="en-US" altLang="en-US" sz="1000">
                <a:solidFill>
                  <a:srgbClr val="333333"/>
                </a:solidFill>
                <a:hlinkClick r:id="rId3"/>
              </a:rPr>
              <a:t>https://doi.org/10.1093/database/bas041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human curation speed for the gene indexing task by using PubMed versus PubTator. The black bars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75057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bas041, </a:t>
            </a:r>
            <a:r>
              <a:rPr lang="en-US" altLang="en-US" sz="1000">
                <a:solidFill>
                  <a:srgbClr val="333333"/>
                </a:solidFill>
                <a:hlinkClick r:id="rId3"/>
              </a:rPr>
              <a:t>https://doi.org/10.1093/database/bas041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of human curation accuracy for the gene indexing task by using PubMed versus PubTator. (a) NLM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109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2 Comparison of human curation accuracy for the document triage task by using PubMed versus PubTator (TAIR).
</vt:lpstr>
      <vt:lpstr>Figure 3 Comparison of human curation speed for the gene indexing task by using PubMed versus PubTator. The black bars ...</vt:lpstr>
      <vt:lpstr>Figure 1 Comparison of human curation accuracy for the gene indexing task by using PubMed versus PubTator. (a) NLM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2024-05-19T15:47:06Z</dcterms:modified>
</cp:coreProperties>
</file>