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68A00B-DD5C-44CD-9D1A-F29681E5C9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9B9208-F387-41D0-9096-2B99A7CDF2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RecipeDB integrates the elements and attributes (Recipe Space) with the USDA nutritional profiles (Nutrition Space) and also links them to flavor and health attributes. The resource provides comprehensive coverage of worldwide recipes from across 26 world regions and 74 countries.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ECB353-6A83-4C4D-ABFA-35041AF475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baaa077, </a:t>
            </a:r>
            <a:r>
              <a:rPr lang="en-US" altLang="en-US" sz="1000">
                <a:solidFill>
                  <a:srgbClr val="333333"/>
                </a:solidFill>
                <a:hlinkClick r:id="rId3"/>
              </a:rPr>
              <a:t>https://doi.org/10.1093/database/baaa077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RecipeDB integrates the elements and attributes (Recipe Space) with the USDA nutritional profiles (Nutrition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87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RecipeDB integrates the elements and attributes (Recipe Space) with the USDA nutritional profiles (Nutrition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2024-05-19T16:19:56Z</dcterms:modified>
</cp:coreProperties>
</file>