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B8033-7107-4A2F-96C9-65C718B738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145AF-D04C-4855-A8E8-81F1FCBF57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for uploading public phenotype data. Users can import any publicly available dataset to their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3AC2B-782C-4C87-B5B1-0A8A704B35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BIMS interface for uploading public phenotype data. Users can import any publicly available dataset to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5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BIMS interface for uploading public phenotype data. Users can import any publicly available dataset to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2024-05-19T14:16:48Z</dcterms:modified>
</cp:coreProperties>
</file>