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20BC8B-C699-42FF-82AF-257E25E966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7C117-2D82-41C9-B593-B8145F2B06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GREG regulatory landscape. A regulatory landscape contains DNA bins (blue), which are ‘connected’ between them. DNA-binding proteins or TF (red) ‘bind’ the DNA bins and ‘interact’ with other proteins (red). DNA bins (blue) also ‘include’ some DNA ranges (yellow), which, in time, ‘interact’ with other ranges through chromatin–chromatin interactions (black). lncRNAs (orange) can interact with both bins and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EF31AE-1955-4FB6-A362-BFC9D1F6F3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baz162, </a:t>
            </a:r>
            <a:r>
              <a:rPr lang="en-US" altLang="en-US" sz="1000">
                <a:solidFill>
                  <a:srgbClr val="333333"/>
                </a:solidFill>
                <a:hlinkClick r:id="rId3"/>
              </a:rPr>
              <a:t>https://doi.org/10.1093/database/baz162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GREG regulatory landscape. A regulatory landscape contains DNA bins (blue), which are ‘connected’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21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GREG regulatory landscape. A regulatory landscape contains DNA bins (blue), which are ‘connected’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2024-05-19T13:19:10Z</dcterms:modified>
</cp:coreProperties>
</file>