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FC20D-F0D4-4C5D-B79F-5335CCFF34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268812-CA99-4F65-A67A-3BF76CF8F8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PRECIS and FingerPRINTScan Web-service plugins integrated within Utopia’s CINEMA alignment editor: (a) shows an alignment of sequence Q9C929_ARATH with LanC-like proteins, with the context-sensitive menu invoking a Web-service plugin; (b) shows the report generated for this group of sequences by the PRECIS plugin; and (c) shows the FingerPRINTScan-plugin result for a PRINTS search with Q9C929_ARATH, which diagnoses the sequence as a eurkaryotic LanC-like protein belonging to the LanC-like superfamily.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B9B37-7802-4FF7-953E-95E01AE43C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Illustration of the PRECIS and FingerPRINTScan Web-service plugins integrated within Utopia’s CINEMA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43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Illustration of the PRECIS and FingerPRINTScan Web-service plugins integrated within Utopia’s CINEMA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2024-05-19T15:14:34Z</dcterms:modified>
</cp:coreProperties>
</file>