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A5B3A-D00C-49ED-9294-6366D85518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79CE44-19D2-4374-813B-1E0D431BCF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usage by curators and curation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All rights reserved. For permissions, please e-mail: journals.permissions@oup.com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AACB1-BEAA-4566-84BA-C648C074C3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Time usage by curators and curation 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18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Time usage by curators and curation type.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2024-05-18T22:04:43Z</dcterms:modified>
</cp:coreProperties>
</file>