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8774CC-AF2A-42F9-A6D4-8470014D6C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2CAA3A-4808-4DCA-8A5B-B36D96483F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ForageGrassBase genome browser contains F. pratensis genome annotation and their orthologous regions in Arabidopsis, Lolium perenne, Brachypodium, barley, maize and rice.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4A0755-84BC-4909-9261-85CB7B61195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Festuca pratensis cultivars genome browsers with genome annotations and BLAST tool. (A) BLAST tool implemented to search for homologous regions in the reference genomes available. (B) BLAST results page shows the homologous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4A0755-84BC-4909-9261-85CB7B61195B}"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4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baaa046, </a:t>
            </a:r>
            <a:r>
              <a:rPr lang="en-US" altLang="en-US" sz="1000">
                <a:solidFill>
                  <a:srgbClr val="333333"/>
                </a:solidFill>
                <a:hlinkClick r:id="rId3"/>
              </a:rPr>
              <a:t>https://doi.org/10.1093/database/baaa046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ForageGrassBase genome browser contains F. pratensis genome annotation and their orthologous regions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066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baaa046, </a:t>
            </a:r>
            <a:r>
              <a:rPr lang="en-US" altLang="en-US" sz="1000">
                <a:solidFill>
                  <a:srgbClr val="333333"/>
                </a:solidFill>
                <a:hlinkClick r:id="rId3"/>
              </a:rPr>
              <a:t>https://doi.org/10.1093/database/baaa046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Festuca pratensis cultivars genome browsers with genome annotations and BLAST tool. (A) BLAST tool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02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ForageGrassBase genome browser contains F. pratensis genome annotation and their orthologous regions in ...</vt:lpstr>
      <vt:lpstr>Figure 2 Festuca pratensis cultivars genome browsers with genome annotations and BLAST tool. (A) BLAST tool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2024-05-19T14:30:29Z</dcterms:modified>
</cp:coreProperties>
</file>