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C9DD99-517C-4A7D-AA84-A731321EBC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28512-7682-476D-95CF-332A9F6236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CID results of all teams as well as two variants of the co-occurrence baseline method (i.e. abstract- and sentence-level).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E75A6E-A949-446C-96D5-1B226C746C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CID results of all teams as well as two variants of the co-occurrence baseline method (i.e. abstract-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066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CID results of all teams as well as two variants of the co-occurrence baseline method (i.e. abstract-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2024-05-15T01:29:06Z</dcterms:modified>
</cp:coreProperties>
</file>