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19F52B-62DA-4EE5-8AD3-137037AF60C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9436C3-2A5F-4411-8DE2-496AF0CC0FA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TopoDB website architecture.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34DD54-8AAB-41E2-AF2F-2ABE5868747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Upon login, a home page showing the top level of cage organization—Locations—is shown. A navigation bar at the top of each page enables users to quickly access recently visited cages and experiments. A search box also assists in finding specific cages.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34DD54-8AAB-41E2-AF2F-2ABE5868747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single cage view in TopoDB summarizes all the principle information about the animals housed in each cage of the colony. This includes the sex, the unique identification number, the corresponding identification code (such as ear punches or ear tags), the date of birth and the biopsy collection date. The possible transfer date from or to another cage is also displayed in this interface.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34DD54-8AAB-41E2-AF2F-2ABE5868747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Dedicated buttons in the single cage view activate specific functionality. Here the form for recording the removal of a mouse from the colony (for experimentation or other reasons) is presented as a modal overlaying the single cage view.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34DD54-8AAB-41E2-AF2F-2ABE5868747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This single cage interface allows attaching valuable metadata that are associated with the animals in the cage. They can include the genotyping results of a specific transgenic line, the vendor’s documentation for founder mice or the cryopreservation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34DD54-8AAB-41E2-AF2F-2ABE58687474}"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experiment interface of TopoDB allows the efficient organization and storage of experimental data points. In this example, the EAE scores collected on a cohort of 10 mice up to 11 days postimmunization are organized in a spreadsheet format. The individual mouse ID numbers are displayed on the top row. Mean values and SEs are also automatically calculated for each day.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34DD54-8AAB-41E2-AF2F-2ABE58687474}"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Experiment metadata can be edited by clicking the ‘Edit Experiment Information’ button in the experiment interface. ‘Accordian’-like elements, invisible until activated by the user, keep pages uncluttered, avoid time-consuming navigation and provide utility.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34DD54-8AAB-41E2-AF2F-2ABE58687474}"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The audit interface records all the modifications submitted for each mouse in TopoDB in chronological order. This feature allows the easy identification of incorrectly input data and the efficient recovery of the correct information from previous versions stored in the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34DD54-8AAB-41E2-AF2F-2ABE58687474}"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9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9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9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98"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a098"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a098"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aa098"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database/baaa098" TargetMode="External" /><Relationship Id="rId4" Type="http://schemas.openxmlformats.org/officeDocument/2006/relationships/image" Target="../media/image1.png" /><Relationship Id="rId5" Type="http://schemas.openxmlformats.org/officeDocument/2006/relationships/image" Target="../media/image9.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baaa098, </a:t>
            </a:r>
            <a:r>
              <a:rPr lang="en-US" altLang="en-US" sz="1000">
                <a:solidFill>
                  <a:srgbClr val="333333"/>
                </a:solidFill>
                <a:hlinkClick r:id="rId3"/>
              </a:rPr>
              <a:t>https://doi.org/10.1093/database/baaa098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TopoDB website architecture.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9445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baaa098, </a:t>
            </a:r>
            <a:r>
              <a:rPr lang="en-US" altLang="en-US" sz="1000">
                <a:solidFill>
                  <a:srgbClr val="333333"/>
                </a:solidFill>
                <a:hlinkClick r:id="rId3"/>
              </a:rPr>
              <a:t>https://doi.org/10.1093/database/baaa098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Upon login, a home page showing the top level of cage organization—Locations—is shown. A navigation bar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2918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baaa098, </a:t>
            </a:r>
            <a:r>
              <a:rPr lang="en-US" altLang="en-US" sz="1000">
                <a:solidFill>
                  <a:srgbClr val="333333"/>
                </a:solidFill>
                <a:hlinkClick r:id="rId3"/>
              </a:rPr>
              <a:t>https://doi.org/10.1093/database/baaa098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single cage view in TopoDB summarizes all the principle information about the animals housed in each cage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5901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baaa098, </a:t>
            </a:r>
            <a:r>
              <a:rPr lang="en-US" altLang="en-US" sz="1000">
                <a:solidFill>
                  <a:srgbClr val="333333"/>
                </a:solidFill>
                <a:hlinkClick r:id="rId3"/>
              </a:rPr>
              <a:t>https://doi.org/10.1093/database/baaa098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Dedicated buttons in the single cage view activate specific functionality. Here the form for recording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49562"/>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baaa098, </a:t>
            </a:r>
            <a:r>
              <a:rPr lang="en-US" altLang="en-US" sz="1000">
                <a:solidFill>
                  <a:srgbClr val="333333"/>
                </a:solidFill>
                <a:hlinkClick r:id="rId3"/>
              </a:rPr>
              <a:t>https://doi.org/10.1093/database/baaa098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This single cage interface allows attaching valuable metadata that are associated with the animals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446842"/>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baaa098, </a:t>
            </a:r>
            <a:r>
              <a:rPr lang="en-US" altLang="en-US" sz="1000">
                <a:solidFill>
                  <a:srgbClr val="333333"/>
                </a:solidFill>
                <a:hlinkClick r:id="rId3"/>
              </a:rPr>
              <a:t>https://doi.org/10.1093/database/baaa098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experiment interface of TopoDB allows the efficient organization and storage of experimental data points.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82404"/>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baaa098, </a:t>
            </a:r>
            <a:r>
              <a:rPr lang="en-US" altLang="en-US" sz="1000">
                <a:solidFill>
                  <a:srgbClr val="333333"/>
                </a:solidFill>
                <a:hlinkClick r:id="rId3"/>
              </a:rPr>
              <a:t>https://doi.org/10.1093/database/baaa098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Experiment metadata can be edited by clicking the ‘Edit Experiment Information’ button in the experiment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98700" y="1371600"/>
            <a:ext cx="4546023"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baaa098, </a:t>
            </a:r>
            <a:r>
              <a:rPr lang="en-US" altLang="en-US" sz="1000">
                <a:solidFill>
                  <a:srgbClr val="333333"/>
                </a:solidFill>
                <a:hlinkClick r:id="rId3"/>
              </a:rPr>
              <a:t>https://doi.org/10.1093/database/baaa098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The audit interface records all the modifications submitted for each mouse in TopoDB in chronological order.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9781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TopoDB website architecture.
</vt:lpstr>
      <vt:lpstr>Figure 2. Upon login, a home page showing the top level of cage organization—Locations—is shown. A navigation bar at ...</vt:lpstr>
      <vt:lpstr>Figure 3. The single cage view in TopoDB summarizes all the principle information about the animals housed in each cage ...</vt:lpstr>
      <vt:lpstr>Figure 4. Dedicated buttons in the single cage view activate specific functionality. Here the form for recording the ...</vt:lpstr>
      <vt:lpstr>Figure 5. This single cage interface allows attaching valuable metadata that are associated with the animals in the ...</vt:lpstr>
      <vt:lpstr>Figure 6. The experiment interface of TopoDB allows the efficient organization and storage of experimental data points. ...</vt:lpstr>
      <vt:lpstr>Figure 7. Experiment metadata can be edited by clicking the ‘Edit Experiment Information’ button in the experiment ...</vt:lpstr>
      <vt:lpstr>Figure 8. The audit interface records all the modifications submitted for each mouse in TopoDB in chronological order.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2024-05-19T20:47:59Z</dcterms:modified>
</cp:coreProperties>
</file>