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96E4C-E1E0-4ADD-8B69-CDDE1E777F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ABEBF-E73A-4D7C-835B-4BA66ED38D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BelSmile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641001-2C5A-4977-A342-73D249AED0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BelSmile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94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BelSmile workflow.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2024-05-20T07:59:32Z</dcterms:modified>
</cp:coreProperties>
</file>