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0CD6C1-3EB2-435A-829C-4FAE4179C0C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7A10B9-969B-4CE3-AE59-CB2D07AAB0E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representation of the querying process for the PED CNV data sets. (A) Filters and (B) Attributes.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0A4BA5-B23C-4C3C-950D-9245B8F1F38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2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Schematic representation of the querying process for the PED CNV data sets. (A) Filters and (B) Attributes.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65400" y="1371600"/>
            <a:ext cx="401541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Schematic representation of the querying process for the PED CNV data sets. (A) Filters and (B) Attributes.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2024-04-28T22:53:47Z</dcterms:modified>
</cp:coreProperties>
</file>