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5A523F-75AC-448F-82C9-7FF8331D8C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9129E5-19AF-4C15-9F90-E7447A2C91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 this figure, 2-acetylaminofluorene is provided as input chemical compound together with a list of articles (PMIDs) selected in Figure 2. Users can go directly to this page if the PMIDs have been obtained from other sources.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3C457D-A767-4D62-9373-960F8B2AE5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In this figure, 2-acetylaminofluorene is provided as input chemical compound together with a list of articles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9346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In this figure, 2-acetylaminofluorene is provided as input chemical compound together with a list of articles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2024-05-19T13:57:44Z</dcterms:modified>
</cp:coreProperties>
</file>