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4AF4D8-49C9-4671-88EF-887BA32D49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6A609D-FDC1-406E-88CB-DC686F9E79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percentage of gene overlap between disease subgroups in MIK and other disease classes.
Higher the percentage of the gene overlap the darker the shade of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6BB6B0-46BC-48D0-8CD1-53E287FD5E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percentage of gene overlap between disease subgroups in MIK and other disease classes.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28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 percentage of gene overlap between disease subgroups in MIK and other disease classes.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2024-05-19T14:15:28Z</dcterms:modified>
</cp:coreProperties>
</file>