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E03D2-8D2A-4E48-AF55-934100BDC6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1CFE2-CEC8-4F02-AC5E-F277126591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PLS-DA of the Thai rice cultivars. (A) Score plot showing the separation between the cultivars. (B) Loading plots indicating the influences of each starch parameter on the separation of the cultivars.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BF0E57-5E90-4F09-A3A7-8E961236E4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PLS-DA of the Thai rice cultivars. (A) Score plot showing the separation between the cultivars. (B) Loading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700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PLS-DA of the Thai rice cultivars. (A) Score plot showing the separation between the cultivars. (B) Loading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2024-05-19T14:54:00Z</dcterms:modified>
</cp:coreProperties>
</file>