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7ADBE-2CDD-42E4-8AFF-D11E59A9F2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3E545-F251-4E65-B700-14D38F6B91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core assembly schema.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5F06D-FFE2-4436-9E45-4716BEE72B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core assembly schema.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08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core assembly schema.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2024-05-12T13:03:24Z</dcterms:modified>
</cp:coreProperties>
</file>